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dec Pro Bold" charset="1" panose="000006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Academ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2772" y="2270121"/>
            <a:ext cx="8529915" cy="2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Diabetes</a:t>
            </a:r>
          </a:p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2772" y="5827314"/>
            <a:ext cx="9209333" cy="235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6"/>
              </a:lnSpc>
            </a:pPr>
            <a:r>
              <a:rPr lang="en-US" sz="4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Diabetes Prediction using</a:t>
            </a:r>
          </a:p>
          <a:p>
            <a:pPr algn="l">
              <a:lnSpc>
                <a:spcPts val="6186"/>
              </a:lnSpc>
            </a:pPr>
            <a:r>
              <a:rPr lang="en-US" sz="4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  and </a:t>
            </a:r>
          </a:p>
          <a:p>
            <a:pPr algn="l">
              <a:lnSpc>
                <a:spcPts val="6186"/>
              </a:lnSpc>
              <a:spcBef>
                <a:spcPct val="0"/>
              </a:spcBef>
            </a:pPr>
            <a:r>
              <a:rPr lang="en-US" sz="4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9410" y="8096331"/>
            <a:ext cx="4572809" cy="163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306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By</a:t>
            </a:r>
          </a:p>
          <a:p>
            <a:pPr algn="l">
              <a:lnSpc>
                <a:spcPts val="4293"/>
              </a:lnSpc>
            </a:pPr>
            <a:r>
              <a:rPr lang="en-US" sz="306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Nion Rahaman Akash</a:t>
            </a:r>
          </a:p>
          <a:p>
            <a:pPr algn="l">
              <a:lnSpc>
                <a:spcPts val="4293"/>
              </a:lnSpc>
              <a:spcBef>
                <a:spcPct val="0"/>
              </a:spcBef>
            </a:pPr>
            <a:r>
              <a:rPr lang="en-US" b="true" sz="30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SHOHA TAMANNA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799" y="2851768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2"/>
                </a:lnTo>
                <a:lnTo>
                  <a:pt x="0" y="640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5612" y="971234"/>
            <a:ext cx="13235691" cy="417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Analysis &amp; Findings</a:t>
            </a:r>
          </a:p>
          <a:p>
            <a:pPr algn="ctr">
              <a:lnSpc>
                <a:spcPts val="103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113099" y="5057775"/>
            <a:ext cx="11380716" cy="382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Positive Findings: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Logistic Regression: Simplicity and interpretability.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Random Forest: High accuracy and robustness.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Deep Learning: Superior performance for large datasets.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Negative Findings: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Deep Learning requires more computation.</a:t>
            </a: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- Risk of overfitting without sufficient data.</a:t>
            </a:r>
          </a:p>
          <a:p>
            <a:pPr algn="ctr">
              <a:lnSpc>
                <a:spcPts val="380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766041" y="432531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3649" y="605047"/>
            <a:ext cx="7355380" cy="9014912"/>
          </a:xfrm>
          <a:custGeom>
            <a:avLst/>
            <a:gdLst/>
            <a:ahLst/>
            <a:cxnLst/>
            <a:rect r="r" b="b" t="t" l="l"/>
            <a:pathLst>
              <a:path h="9014912" w="7355380">
                <a:moveTo>
                  <a:pt x="0" y="0"/>
                </a:moveTo>
                <a:lnTo>
                  <a:pt x="7355380" y="0"/>
                </a:lnTo>
                <a:lnTo>
                  <a:pt x="7355380" y="9014912"/>
                </a:lnTo>
                <a:lnTo>
                  <a:pt x="0" y="901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476" y="233572"/>
            <a:ext cx="4800799" cy="206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68"/>
              </a:lnSpc>
              <a:spcBef>
                <a:spcPct val="0"/>
              </a:spcBef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66041" y="46217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3747" y="1344587"/>
            <a:ext cx="8339090" cy="10077450"/>
          </a:xfrm>
          <a:custGeom>
            <a:avLst/>
            <a:gdLst/>
            <a:ahLst/>
            <a:cxnLst/>
            <a:rect r="r" b="b" t="t" l="l"/>
            <a:pathLst>
              <a:path h="10077450" w="8339090">
                <a:moveTo>
                  <a:pt x="0" y="0"/>
                </a:moveTo>
                <a:lnTo>
                  <a:pt x="8339090" y="0"/>
                </a:lnTo>
                <a:lnTo>
                  <a:pt x="833909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5102" y="1504634"/>
            <a:ext cx="8178096" cy="28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55102" y="4305300"/>
            <a:ext cx="9113766" cy="30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Logistic Regression and Random Forest work well for small datasets.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Deep Learning excels with complex patterns and scalability.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Practical implications: Early and efficient diabetes prediction.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66041" y="341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4673" y="590550"/>
            <a:ext cx="3358654" cy="242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7"/>
              </a:lnSpc>
              <a:spcBef>
                <a:spcPct val="0"/>
              </a:spcBef>
            </a:pPr>
            <a:r>
              <a:rPr lang="en-US" b="true" sz="130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FAQ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0537" y="3694332"/>
            <a:ext cx="7146925" cy="144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9"/>
              </a:lnSpc>
              <a:spcBef>
                <a:spcPct val="0"/>
              </a:spcBef>
            </a:pPr>
            <a:r>
              <a:rPr lang="en-US" b="true" sz="78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Any questions?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05935" y="5403670"/>
            <a:ext cx="4276130" cy="117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9"/>
              </a:lnSpc>
              <a:spcBef>
                <a:spcPct val="0"/>
              </a:spcBef>
            </a:pPr>
            <a:r>
              <a:rPr lang="en-US" b="true" sz="63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Please ask!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7060" y="4302440"/>
            <a:ext cx="9253880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8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9795" y="1028700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1" y="0"/>
                </a:lnTo>
                <a:lnTo>
                  <a:pt x="59706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8930" y="657225"/>
            <a:ext cx="6955731" cy="206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68"/>
              </a:lnSpc>
              <a:spcBef>
                <a:spcPct val="0"/>
              </a:spcBef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27" y="3543197"/>
            <a:ext cx="10066537" cy="160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9"/>
              </a:lnSpc>
              <a:spcBef>
                <a:spcPct val="0"/>
              </a:spcBef>
            </a:pPr>
            <a:r>
              <a:rPr lang="en-US" b="true" sz="86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Assistant Professor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8038" y="5972175"/>
            <a:ext cx="7097514" cy="160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9"/>
              </a:lnSpc>
              <a:spcBef>
                <a:spcPct val="0"/>
              </a:spcBef>
            </a:pPr>
            <a:r>
              <a:rPr lang="en-US" b="true" sz="86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Afzal Hossain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28016" y="1325855"/>
            <a:ext cx="8529915" cy="15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Abstract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8016" y="4693120"/>
            <a:ext cx="8529915" cy="271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5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Objective: Predict diabetes using ML and DL algorithms.</a:t>
            </a:r>
          </a:p>
          <a:p>
            <a:pPr algn="just">
              <a:lnSpc>
                <a:spcPts val="3562"/>
              </a:lnSpc>
            </a:pPr>
            <a:r>
              <a:rPr lang="en-US" sz="25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Algorithms: Logistic Regression, Random Forest, and Deep Learning models.</a:t>
            </a:r>
          </a:p>
          <a:p>
            <a:pPr algn="just">
              <a:lnSpc>
                <a:spcPts val="3562"/>
              </a:lnSpc>
            </a:pPr>
            <a:r>
              <a:rPr lang="en-US" sz="25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Tools: Python, pandas, sklearn, TensorFlow.</a:t>
            </a:r>
          </a:p>
          <a:p>
            <a:pPr algn="just">
              <a:lnSpc>
                <a:spcPts val="3562"/>
              </a:lnSpc>
              <a:spcBef>
                <a:spcPct val="0"/>
              </a:spcBef>
            </a:pPr>
            <a:r>
              <a:rPr lang="en-US" sz="25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Key Results: High accuracy achieved with DL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07" y="262607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1669490" y="4338406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01202" y="577832"/>
            <a:ext cx="8529915" cy="2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Introduction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46368" y="2734041"/>
            <a:ext cx="5439582" cy="71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0"/>
              </a:lnSpc>
              <a:spcBef>
                <a:spcPct val="0"/>
              </a:spcBef>
            </a:pPr>
            <a:r>
              <a:rPr lang="en-US" sz="4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7859" y="3639378"/>
            <a:ext cx="8356600" cy="98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* Rising prevalence of diabetes globally.</a:t>
            </a:r>
          </a:p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*Need for early detection and accurate prediction.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0884" y="5849466"/>
            <a:ext cx="3890551" cy="71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0"/>
              </a:lnSpc>
              <a:spcBef>
                <a:spcPct val="0"/>
              </a:spcBef>
            </a:pPr>
            <a:r>
              <a:rPr lang="en-US" sz="4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Gap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2784" y="6757137"/>
            <a:ext cx="9086751" cy="98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-*Limited integration of ML and DL for prediction tasks.</a:t>
            </a:r>
          </a:p>
          <a:p>
            <a:pPr algn="ctr">
              <a:lnSpc>
                <a:spcPts val="380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516276" y="884342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60245" y="1325900"/>
            <a:ext cx="4367510" cy="124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9"/>
              </a:lnSpc>
              <a:spcBef>
                <a:spcPct val="0"/>
              </a:spcBef>
            </a:pPr>
            <a:r>
              <a:rPr lang="en-US" b="true" sz="67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Motivation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9613" y="2964930"/>
            <a:ext cx="15268774" cy="135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Enhance healthcare efficiency and diagnosis precision.</a:t>
            </a:r>
          </a:p>
          <a:p>
            <a:pPr algn="ctr">
              <a:lnSpc>
                <a:spcPts val="408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86761" y="5159603"/>
            <a:ext cx="3914477" cy="124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9"/>
              </a:lnSpc>
              <a:spcBef>
                <a:spcPct val="0"/>
              </a:spcBef>
            </a:pPr>
            <a:r>
              <a:rPr lang="en-US" b="true" sz="67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894" y="6801871"/>
            <a:ext cx="12076212" cy="213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Broad: Predict diabetes with accuracy.</a:t>
            </a:r>
          </a:p>
          <a:p>
            <a:pPr algn="ctr">
              <a:lnSpc>
                <a:spcPts val="6189"/>
              </a:lnSpc>
            </a:pPr>
            <a:r>
              <a:rPr lang="en-US" sz="442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Specific: Compare ML and DL performance.</a:t>
            </a:r>
          </a:p>
          <a:p>
            <a:pPr algn="ctr">
              <a:lnSpc>
                <a:spcPts val="408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17084" y="-1129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8016" y="1215883"/>
            <a:ext cx="9663078" cy="418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Background Study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28016" y="5062108"/>
            <a:ext cx="7003346" cy="270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0"/>
              </a:lnSpc>
            </a:pPr>
            <a:r>
              <a:rPr lang="en-US" sz="25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Diabetes affects millions globally.</a:t>
            </a:r>
          </a:p>
          <a:p>
            <a:pPr algn="just">
              <a:lnSpc>
                <a:spcPts val="3540"/>
              </a:lnSpc>
            </a:pPr>
            <a:r>
              <a:rPr lang="en-US" sz="25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Importance of early detection for prevention and treatment.</a:t>
            </a:r>
          </a:p>
          <a:p>
            <a:pPr algn="just">
              <a:lnSpc>
                <a:spcPts val="3540"/>
              </a:lnSpc>
            </a:pPr>
            <a:r>
              <a:rPr lang="en-US" sz="25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ML/DL offers advanced techniques for disease prediction.</a:t>
            </a:r>
          </a:p>
          <a:p>
            <a:pPr algn="just">
              <a:lnSpc>
                <a:spcPts val="35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328" y="1939030"/>
            <a:ext cx="6311835" cy="64089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10161" y="1338967"/>
            <a:ext cx="8529915" cy="418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Literature Review</a:t>
            </a:r>
          </a:p>
          <a:p>
            <a:pPr algn="l">
              <a:lnSpc>
                <a:spcPts val="103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21295" y="5048250"/>
            <a:ext cx="8107647" cy="413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6"/>
              </a:lnSpc>
            </a:pPr>
            <a:r>
              <a:rPr lang="en-US" sz="30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Comparison of existing research on diabetes prediction.</a:t>
            </a:r>
          </a:p>
          <a:p>
            <a:pPr algn="just">
              <a:lnSpc>
                <a:spcPts val="4226"/>
              </a:lnSpc>
            </a:pPr>
            <a:r>
              <a:rPr lang="en-US" sz="30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Strengths: High accuracy with certain ML models.</a:t>
            </a:r>
          </a:p>
          <a:p>
            <a:pPr algn="just">
              <a:lnSpc>
                <a:spcPts val="4226"/>
              </a:lnSpc>
            </a:pPr>
            <a:r>
              <a:rPr lang="en-US" sz="30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Limitations: Scalability, limited use of DL.</a:t>
            </a:r>
          </a:p>
          <a:p>
            <a:pPr algn="just">
              <a:lnSpc>
                <a:spcPts val="4226"/>
              </a:lnSpc>
            </a:pPr>
            <a:r>
              <a:rPr lang="en-US" sz="30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Contribution: Combining ML and DL for better results.</a:t>
            </a:r>
          </a:p>
          <a:p>
            <a:pPr algn="just">
              <a:lnSpc>
                <a:spcPts val="296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66041" y="528261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2081" t="0" r="-32081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16702" y="1784299"/>
            <a:ext cx="10654596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813049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36746" y="7007190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Selection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Publicly available diabetes.csv.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0647" y="7434430"/>
            <a:ext cx="2792291" cy="3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Cleaning and scaling.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59763" y="7665040"/>
            <a:ext cx="4025253" cy="162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ML Algorithms: Logistic Regression, Random Forest.</a:t>
            </a:r>
          </a:p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DL Model: Sequential with dense layers.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65992" y="1152525"/>
            <a:ext cx="10654596" cy="417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Planning &amp; Execution</a:t>
            </a:r>
          </a:p>
          <a:p>
            <a:pPr algn="ctr">
              <a:lnSpc>
                <a:spcPts val="103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496725" y="4433419"/>
            <a:ext cx="9762575" cy="295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2861" indent="-311430" lvl="1">
              <a:lnSpc>
                <a:spcPts val="40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Planning: Project timeline and task breakd</a:t>
            </a: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own.</a:t>
            </a:r>
          </a:p>
          <a:p>
            <a:pPr algn="ctr" marL="622861" indent="-311430" lvl="1">
              <a:lnSpc>
                <a:spcPts val="40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Requirement Analysis: Tools: Python, TensorFlow.</a:t>
            </a:r>
          </a:p>
          <a:p>
            <a:pPr algn="ctr" marL="622861" indent="-311430" lvl="1">
              <a:lnSpc>
                <a:spcPts val="40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Design: Structured workflow for ML and DL models.</a:t>
            </a:r>
          </a:p>
          <a:p>
            <a:pPr algn="ctr" marL="622861" indent="-311430" lvl="1">
              <a:lnSpc>
                <a:spcPts val="40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Development: Model implementation and training.</a:t>
            </a:r>
          </a:p>
          <a:p>
            <a:pPr algn="ctr" marL="622861" indent="-311430" lvl="1">
              <a:lnSpc>
                <a:spcPts val="40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 Testing: Evaluate models on test data.</a:t>
            </a:r>
          </a:p>
          <a:p>
            <a:pPr algn="ctr">
              <a:lnSpc>
                <a:spcPts val="311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766041" y="341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DAGWpoNlbVI</dc:identifier>
  <dcterms:modified xsi:type="dcterms:W3CDTF">2011-08-01T06:04:30Z</dcterms:modified>
  <cp:revision>1</cp:revision>
  <dc:title>Diabetes Prediction</dc:title>
</cp:coreProperties>
</file>